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5" r:id="rId25"/>
    <p:sldId id="286" r:id="rId26"/>
    <p:sldId id="287" r:id="rId27"/>
    <p:sldId id="288" r:id="rId28"/>
    <p:sldId id="289" r:id="rId29"/>
    <p:sldId id="290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610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94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4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659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774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96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17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01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045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025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48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89D89-E813-4910-B688-B9EF331EB2AF}" type="datetimeFigureOut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7DD11-0983-401E-A500-96B30ADE38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07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skaragille.s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5.wdp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microsoft.com/office/2007/relationships/hdphoto" Target="../media/hdphoto6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0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0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7200" dirty="0" smtClean="0"/>
              <a:t>SKARA</a:t>
            </a:r>
            <a:endParaRPr lang="sv-SE" sz="72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VI MINNS TILLSAMMANS VÅRT KÄRA GAMLA SKARA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skaragille.se/wp-content/uploads/2017/05/headerImage_with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591223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7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jäknegatan Nockes Café"/>
          <p:cNvPicPr>
            <a:picLocks noGrp="1" noChangeAspect="1"/>
          </p:cNvPicPr>
          <p:nvPr isPhoto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" y="548680"/>
            <a:ext cx="888098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Nock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90" y="332656"/>
            <a:ext cx="1774552" cy="17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2590"/>
            <a:ext cx="5184576" cy="690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sstatio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5589240"/>
            <a:ext cx="406400" cy="406400"/>
          </a:xfrm>
          <a:prstGeom prst="rect">
            <a:avLst/>
          </a:prstGeom>
        </p:spPr>
      </p:pic>
      <p:pic>
        <p:nvPicPr>
          <p:cNvPr id="3" name="Busstatio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188640"/>
            <a:ext cx="1414512" cy="14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prismavg.se/files/original/ebd9d37744065d54a63729c9353323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7418"/>
            <a:ext cx="6480720" cy="64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dergång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404664"/>
            <a:ext cx="2278608" cy="22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öran\Pictures\Skara Gille Bildarkiv\3-BILDSPEL\Bildspel\Harry myggan Svens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943"/>
            <a:ext cx="6552728" cy="67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yg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396" y="620688"/>
            <a:ext cx="1774552" cy="17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" y="1484784"/>
            <a:ext cx="4320480" cy="4320480"/>
          </a:xfrm>
          <a:prstGeom prst="rect">
            <a:avLst/>
          </a:prstGeom>
        </p:spPr>
      </p:pic>
      <p:pic>
        <p:nvPicPr>
          <p:cNvPr id="5" name="Bildobjekt 4" descr="IMG_20180404_0054"/>
          <p:cNvPicPr>
            <a:picLocks noGrp="1" noChangeAspect="1"/>
          </p:cNvPicPr>
          <p:nvPr isPhoto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13" y="260040"/>
            <a:ext cx="4516197" cy="640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laskande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323528" y="46640"/>
            <a:ext cx="1864703" cy="24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öran\Pictures\Skara Gille Bildarkiv\Gillebilder Scannat Gamla Bilioteket\IMG_20180404_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" y="116632"/>
            <a:ext cx="431493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 descr="IMG_20180404_005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7" y="260648"/>
            <a:ext cx="4592185" cy="659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men Hal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404664"/>
            <a:ext cx="1571352" cy="15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öran\Pictures\Ann_Brit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784"/>
            <a:ext cx="8640918" cy="63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95536" y="5805264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err="1" smtClean="0">
                <a:solidFill>
                  <a:schemeClr val="bg1"/>
                </a:solidFill>
              </a:rPr>
              <a:t>Skultor</a:t>
            </a:r>
            <a:endParaRPr lang="sv-SE" sz="4400" dirty="0">
              <a:solidFill>
                <a:schemeClr val="bg1"/>
              </a:solidFill>
            </a:endParaRPr>
          </a:p>
        </p:txBody>
      </p:sp>
      <p:pic>
        <p:nvPicPr>
          <p:cNvPr id="4" name="Skult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32656"/>
            <a:ext cx="1211312" cy="12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ygdeband.se/wp-content/uploads/2019/04/Bryggeriet-Vykort-800x5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9" y="666016"/>
            <a:ext cx="876143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ryggeri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0"/>
            <a:ext cx="1859384" cy="18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101"/>
            <a:ext cx="8891217" cy="578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indvalska gård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6632"/>
            <a:ext cx="1571352" cy="15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8" y="764704"/>
            <a:ext cx="8413483" cy="5425708"/>
          </a:xfrm>
          <a:prstGeom prst="rect">
            <a:avLst/>
          </a:prstGeom>
        </p:spPr>
      </p:pic>
      <p:pic>
        <p:nvPicPr>
          <p:cNvPr id="4" name="Ternemars fä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88640"/>
            <a:ext cx="1787376" cy="17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4" y="548680"/>
            <a:ext cx="8697797" cy="572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ökontroll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48680"/>
            <a:ext cx="1342504" cy="13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9335"/>
            <a:ext cx="8801141" cy="575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umsgatan Johan Lars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01464"/>
            <a:ext cx="1715368" cy="1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" y="476672"/>
            <a:ext cx="8997572" cy="5904656"/>
          </a:xfrm>
          <a:prstGeom prst="rect">
            <a:avLst/>
          </a:prstGeom>
        </p:spPr>
      </p:pic>
      <p:pic>
        <p:nvPicPr>
          <p:cNvPr id="4" name="Zettervalska hus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0"/>
            <a:ext cx="1571352" cy="15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prismavg.se/files/original/900cae9a740793f9b7a06f5d3f2f82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357391" cy="61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aterhus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88640"/>
            <a:ext cx="1499344" cy="149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12"/>
            <a:ext cx="8064896" cy="674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da Lev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3" name="Ida Lev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88640"/>
            <a:ext cx="1571352" cy="15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öran\Pictures\Skara Gille Bildarkiv\3-BILDSPEL\Bildspel\20882766_10154923737318927_45824284360482345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1466"/>
            <a:ext cx="9073337" cy="609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683568" y="580526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smtClean="0">
                <a:solidFill>
                  <a:schemeClr val="bg1"/>
                </a:solidFill>
              </a:rPr>
              <a:t>Hamrahuset</a:t>
            </a:r>
            <a:endParaRPr lang="sv-SE" sz="4000" dirty="0">
              <a:solidFill>
                <a:schemeClr val="bg1"/>
              </a:solidFill>
            </a:endParaRPr>
          </a:p>
        </p:txBody>
      </p:sp>
      <p:pic>
        <p:nvPicPr>
          <p:cNvPr id="3" name="Ham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6632"/>
            <a:ext cx="2003400" cy="20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1471"/>
            <a:ext cx="6478712" cy="66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ndtorget Svalö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3" name="Sandtorget Svalö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332656"/>
            <a:ext cx="1859384" cy="18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4498"/>
            <a:ext cx="8938175" cy="523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ula Hön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3" name="Gula Hön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26616"/>
            <a:ext cx="1715368" cy="1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öran\Pictures\Skara Gille Bildarkiv\3-BILDSPEL\Bildspel\Stig Rehns Skarabilder 19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984"/>
            <a:ext cx="8738805" cy="65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467544" y="609329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Gamla Ford på Skaraborgsgatan på 60-talet</a:t>
            </a:r>
            <a:endParaRPr lang="sv-SE" sz="3200" dirty="0"/>
          </a:p>
        </p:txBody>
      </p:sp>
      <p:pic>
        <p:nvPicPr>
          <p:cNvPr id="3" name="F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F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172" y="332656"/>
            <a:ext cx="1571352" cy="15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5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öran\Pictures\Hötorget Fisktorget 1966. Fotograf Georg Svantesson. Västergötlands Museums Bildark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170"/>
            <a:ext cx="6696744" cy="66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115616" y="332655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smtClean="0"/>
              <a:t>Marumstorget på 60-talet</a:t>
            </a:r>
            <a:endParaRPr lang="sv-SE" sz="40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" y="188640"/>
            <a:ext cx="7032567" cy="6552728"/>
          </a:xfrm>
          <a:prstGeom prst="rect">
            <a:avLst/>
          </a:prstGeom>
        </p:spPr>
      </p:pic>
      <p:pic>
        <p:nvPicPr>
          <p:cNvPr id="3" name="Vera Systembolag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Vera Systembolag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282024"/>
            <a:ext cx="1859384" cy="18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Göran\Pictures\Skara Gille Bildarkiv\01- GATOR\Oxbacksgatan\Oxbacksgatan .Fotograf K.Pettersson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3979"/>
            <a:ext cx="6432376" cy="633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187624" y="587727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</a:rPr>
              <a:t>Oxbacksgatan </a:t>
            </a:r>
            <a:endParaRPr lang="sv-SE" sz="3200" dirty="0">
              <a:solidFill>
                <a:schemeClr val="bg1"/>
              </a:solidFill>
            </a:endParaRPr>
          </a:p>
        </p:txBody>
      </p:sp>
      <p:pic>
        <p:nvPicPr>
          <p:cNvPr id="3" name="Oxbacksgat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Oxbacksgat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23855"/>
            <a:ext cx="1571352" cy="15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bygdeband.se/wp-content/uploads/2018/04/marumsgatan-polis-2-800x5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3" y="155233"/>
            <a:ext cx="8891412" cy="66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umsgatan Bilden med poli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33" y="404664"/>
            <a:ext cx="2115442" cy="12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7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9075659" cy="64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isktorget. Bilden med konsum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32656"/>
            <a:ext cx="1558528" cy="15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7" y="332656"/>
            <a:ext cx="8678652" cy="59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sktorget. Bilden med Nordins i bakgrund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1630536" cy="16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öran\Pictures\Skara Gille Bildarkiv\01- GATOR\Marumsgatan\Skara. Kv Balder 7, Marumsgatan 5. J. Pettersson-Olins hus, till vänster Zettervallska huset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91" y="16836"/>
            <a:ext cx="4776355" cy="66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ttersson Olins hus Marumsgat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260648"/>
            <a:ext cx="1774552" cy="17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lden kan innehålla: utomhu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65"/>
            <a:ext cx="6984776" cy="672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arlings konditori, Elsa Andersson o Qvänse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92895"/>
            <a:ext cx="1990576" cy="19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9" y="237321"/>
            <a:ext cx="8679613" cy="652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ykterhetscafet vid Märta Johanssons Bosättningssffär 19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5229200"/>
            <a:ext cx="406400" cy="406400"/>
          </a:xfrm>
          <a:prstGeom prst="rect">
            <a:avLst/>
          </a:prstGeom>
        </p:spPr>
      </p:pic>
      <p:pic>
        <p:nvPicPr>
          <p:cNvPr id="4" name="Nykterhetscafet vid Märta Johanssons Bosättningssffär 19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548680"/>
            <a:ext cx="1499344" cy="149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200"/>
            <a:ext cx="6768752" cy="640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ykterhetscaf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5157192"/>
            <a:ext cx="406400" cy="406400"/>
          </a:xfrm>
          <a:prstGeom prst="rect">
            <a:avLst/>
          </a:prstGeom>
        </p:spPr>
      </p:pic>
      <p:pic>
        <p:nvPicPr>
          <p:cNvPr id="4" name="Nykterhetscaf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628" y="476672"/>
            <a:ext cx="1715368" cy="1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</Words>
  <Application>Microsoft Office PowerPoint</Application>
  <PresentationFormat>Bildspel på skärmen (4:3)</PresentationFormat>
  <Paragraphs>7</Paragraphs>
  <Slides>29</Slides>
  <Notes>0</Notes>
  <HiddenSlides>0</HiddenSlides>
  <MMClips>37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0" baseType="lpstr">
      <vt:lpstr>Office-tema</vt:lpstr>
      <vt:lpstr>SKARA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SKARA</dc:title>
  <dc:creator>Göran Johansson</dc:creator>
  <cp:lastModifiedBy>Göran Johansson</cp:lastModifiedBy>
  <cp:revision>2</cp:revision>
  <dcterms:created xsi:type="dcterms:W3CDTF">2026-01-12T13:58:31Z</dcterms:created>
  <dcterms:modified xsi:type="dcterms:W3CDTF">2026-01-12T14:09:45Z</dcterms:modified>
</cp:coreProperties>
</file>