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63" r:id="rId5"/>
    <p:sldId id="258" r:id="rId6"/>
    <p:sldId id="259" r:id="rId7"/>
    <p:sldId id="260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36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12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567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9766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958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759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821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854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361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665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752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E909D-B7EE-45A2-9CEB-02F2472B92D6}" type="datetimeFigureOut">
              <a:rPr lang="sv-SE" smtClean="0"/>
              <a:t>2026-01-28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48FAA-840E-49F6-89F9-0F14287963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439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772400" cy="1470025"/>
          </a:xfrm>
        </p:spPr>
        <p:txBody>
          <a:bodyPr/>
          <a:lstStyle/>
          <a:p>
            <a:r>
              <a:rPr lang="sv-SE" dirty="0" smtClean="0"/>
              <a:t>GILLESNÄMNDEN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390449" y="3501008"/>
            <a:ext cx="3135294" cy="927481"/>
          </a:xfrm>
        </p:spPr>
        <p:txBody>
          <a:bodyPr>
            <a:normAutofit/>
          </a:bodyPr>
          <a:lstStyle/>
          <a:p>
            <a:r>
              <a:rPr lang="sv-SE" sz="4800" dirty="0" smtClean="0">
                <a:solidFill>
                  <a:schemeClr val="tx1"/>
                </a:solidFill>
              </a:rPr>
              <a:t>2026</a:t>
            </a:r>
            <a:endParaRPr lang="sv-SE" sz="4800" dirty="0">
              <a:solidFill>
                <a:schemeClr val="tx1"/>
              </a:solidFill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87" y="4365104"/>
            <a:ext cx="1905266" cy="1905266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803851"/>
            <a:ext cx="3600400" cy="1131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381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621098"/>
            <a:ext cx="4824536" cy="5242990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6012160" y="278092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BISITTARE</a:t>
            </a:r>
          </a:p>
          <a:p>
            <a:endParaRPr lang="sv-SE" dirty="0"/>
          </a:p>
          <a:p>
            <a:r>
              <a:rPr lang="sv-SE" dirty="0" smtClean="0"/>
              <a:t>PIA BERGQVIST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48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4876800" cy="588645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5888631" y="3068960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ÅLDERMAN</a:t>
            </a:r>
          </a:p>
          <a:p>
            <a:endParaRPr lang="sv-SE" dirty="0"/>
          </a:p>
          <a:p>
            <a:r>
              <a:rPr lang="sv-SE" dirty="0" smtClean="0"/>
              <a:t>TOMMY KROON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528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04664"/>
            <a:ext cx="4717221" cy="5988659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5796136" y="2276872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BITRÄDANDE ÅLDERMAN</a:t>
            </a:r>
          </a:p>
          <a:p>
            <a:endParaRPr lang="sv-SE" dirty="0"/>
          </a:p>
          <a:p>
            <a:r>
              <a:rPr lang="sv-SE" dirty="0" smtClean="0"/>
              <a:t>GUNNAR KARLSSON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6387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24744"/>
            <a:ext cx="4426388" cy="4266398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5364088" y="2132856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KASSABEVARARE</a:t>
            </a:r>
          </a:p>
          <a:p>
            <a:endParaRPr lang="sv-SE" dirty="0"/>
          </a:p>
          <a:p>
            <a:r>
              <a:rPr lang="sv-SE" dirty="0" smtClean="0"/>
              <a:t>ANNIKA MÅNSSON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4134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48680"/>
            <a:ext cx="4629150" cy="5213350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5868144" y="2060848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GILLESSKRIVARE</a:t>
            </a:r>
          </a:p>
          <a:p>
            <a:endParaRPr lang="sv-SE" dirty="0"/>
          </a:p>
          <a:p>
            <a:r>
              <a:rPr lang="sv-SE" dirty="0" smtClean="0"/>
              <a:t>KRISTINA JOHANSSON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289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88640"/>
            <a:ext cx="4876800" cy="6210300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5796136" y="2420888"/>
            <a:ext cx="3168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BISITTARE</a:t>
            </a:r>
          </a:p>
          <a:p>
            <a:endParaRPr lang="sv-SE" dirty="0"/>
          </a:p>
          <a:p>
            <a:r>
              <a:rPr lang="sv-SE" dirty="0" smtClean="0"/>
              <a:t>GUNILLA LANDAHL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3466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76672"/>
            <a:ext cx="5760640" cy="4608512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6228184" y="2564904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BISTTARE</a:t>
            </a:r>
          </a:p>
          <a:p>
            <a:endParaRPr lang="sv-SE" dirty="0"/>
          </a:p>
          <a:p>
            <a:r>
              <a:rPr lang="sv-SE" dirty="0" smtClean="0"/>
              <a:t>CARL-OLOF ENGSTRÖM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071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3985989" cy="5629128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5004048" y="2420888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BISITTARE</a:t>
            </a:r>
          </a:p>
          <a:p>
            <a:endParaRPr lang="sv-SE" dirty="0"/>
          </a:p>
          <a:p>
            <a:r>
              <a:rPr lang="sv-SE" dirty="0" smtClean="0"/>
              <a:t>GÖRAN JOHANSSON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975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76672"/>
            <a:ext cx="5174704" cy="5619405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5724128" y="2636912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BISITTARE</a:t>
            </a:r>
          </a:p>
          <a:p>
            <a:endParaRPr lang="sv-SE" dirty="0"/>
          </a:p>
          <a:p>
            <a:r>
              <a:rPr lang="sv-SE" dirty="0" smtClean="0"/>
              <a:t>LENA BRODIN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6881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</Words>
  <Application>Microsoft Office PowerPoint</Application>
  <PresentationFormat>Bildspel på skärmen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1" baseType="lpstr">
      <vt:lpstr>Office-tema</vt:lpstr>
      <vt:lpstr>GILLESNÄMNDEN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GILLESNÄMNDEN</dc:title>
  <dc:creator>Göran Johansson</dc:creator>
  <cp:lastModifiedBy>Göran Johansson</cp:lastModifiedBy>
  <cp:revision>2</cp:revision>
  <dcterms:created xsi:type="dcterms:W3CDTF">2026-01-28T08:50:30Z</dcterms:created>
  <dcterms:modified xsi:type="dcterms:W3CDTF">2026-01-28T09:06:16Z</dcterms:modified>
</cp:coreProperties>
</file>